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87" r:id="rId1"/>
    <p:sldMasterId id="2147483688" r:id="rId2"/>
    <p:sldMasterId id="2147483689" r:id="rId3"/>
    <p:sldMasterId id="2147483690" r:id="rId4"/>
  </p:sldMasterIdLst>
  <p:notesMasterIdLst>
    <p:notesMasterId r:id="rId8"/>
  </p:notesMasterIdLst>
  <p:sldIdLst>
    <p:sldId id="256" r:id="rId5"/>
    <p:sldId id="257" r:id="rId6"/>
    <p:sldId id="258" r:id="rId7"/>
  </p:sldIdLst>
  <p:sldSz cx="12192000" cy="6858000"/>
  <p:notesSz cx="7099300" cy="10223500"/>
  <p:embeddedFontLst>
    <p:embeddedFont>
      <p:font typeface="Arial Narrow" panose="020B0604020202020204" pitchFamily="3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>
      <p:cViewPr varScale="1">
        <p:scale>
          <a:sx n="110" d="100"/>
          <a:sy n="110" d="100"/>
        </p:scale>
        <p:origin x="63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675" tIns="47325" rIns="94675" bIns="473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675" tIns="47325" rIns="94675" bIns="473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42875" y="766763"/>
            <a:ext cx="6813550" cy="3833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9613" y="4856163"/>
            <a:ext cx="5680075" cy="4600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675" tIns="47325" rIns="94675" bIns="47325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10738"/>
            <a:ext cx="3076575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675" tIns="47325" rIns="94675" bIns="473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1138" y="9710738"/>
            <a:ext cx="3076575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675" tIns="47325" rIns="94675" bIns="473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hhhh.xx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6763"/>
            <a:ext cx="6813550" cy="3833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9" name="Google Shape;309;p1:notes"/>
          <p:cNvSpPr txBox="1">
            <a:spLocks noGrp="1"/>
          </p:cNvSpPr>
          <p:nvPr>
            <p:ph type="body" idx="1"/>
          </p:nvPr>
        </p:nvSpPr>
        <p:spPr>
          <a:xfrm>
            <a:off x="709613" y="4856163"/>
            <a:ext cx="5680075" cy="4600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675" tIns="47325" rIns="94675" bIns="473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</a:t>
            </a:r>
            <a:r>
              <a:rPr lang="en-AU"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slides (You do not do presentation for these, these slide will be displayed as kiosk mode during your expo)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No. is your Table number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AU"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must follow the style mentioned in this page, do not change the heading layout (Include the alignment and link color)</a:t>
            </a:r>
            <a:endParaRPr/>
          </a:p>
          <a:p>
            <a:pPr marL="0" marR="0" lvl="0" indent="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AU"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Example of link: </a:t>
            </a:r>
            <a:r>
              <a:rPr lang="en-AU" sz="1400" b="0" i="0" u="sng" strike="noStrike" cap="none">
                <a:solidFill>
                  <a:schemeClr val="hlink"/>
                </a:solidFill>
                <a:latin typeface="Arial Narrow"/>
                <a:ea typeface="Arial Narrow"/>
                <a:cs typeface="Arial Narrow"/>
                <a:sym typeface="Arial Narrow"/>
                <a:hlinkClick r:id="rId3"/>
              </a:rPr>
              <a:t>https://hhhh.xx/</a:t>
            </a:r>
            <a:r>
              <a:rPr lang="en-AU" sz="1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  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decide where to put things in the body, Please think about what do you need to consider?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Slides shall include pictures of team working (not just smiley faces and finger signs)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Picture or pictures of your applications, pictures of your target audience, anything you consider will make an impression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Description in 3 – 4 sentence of what your app does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Your mentors will check this power point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you do not follow the requirement, you and your team will be asked to redo</a:t>
            </a:r>
            <a:endParaRPr sz="1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AU"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animations/ Transition inside the slide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:notes"/>
          <p:cNvSpPr txBox="1">
            <a:spLocks noGrp="1"/>
          </p:cNvSpPr>
          <p:nvPr>
            <p:ph type="body" idx="1"/>
          </p:nvPr>
        </p:nvSpPr>
        <p:spPr>
          <a:xfrm>
            <a:off x="709613" y="4856163"/>
            <a:ext cx="5680075" cy="4600575"/>
          </a:xfrm>
          <a:prstGeom prst="rect">
            <a:avLst/>
          </a:prstGeom>
        </p:spPr>
        <p:txBody>
          <a:bodyPr spcFirstLastPara="1" wrap="square" lIns="94675" tIns="47325" rIns="94675" bIns="47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6763"/>
            <a:ext cx="6813550" cy="3833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:notes"/>
          <p:cNvSpPr txBox="1">
            <a:spLocks noGrp="1"/>
          </p:cNvSpPr>
          <p:nvPr>
            <p:ph type="body" idx="1"/>
          </p:nvPr>
        </p:nvSpPr>
        <p:spPr>
          <a:xfrm>
            <a:off x="709613" y="4856163"/>
            <a:ext cx="5680075" cy="4600575"/>
          </a:xfrm>
          <a:prstGeom prst="rect">
            <a:avLst/>
          </a:prstGeom>
        </p:spPr>
        <p:txBody>
          <a:bodyPr spcFirstLastPara="1" wrap="square" lIns="94675" tIns="47325" rIns="94675" bIns="47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6763"/>
            <a:ext cx="6813550" cy="3833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8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8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ed list with texture">
  <p:cSld name="Bulleted list with textur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52867" y="6397308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1944314" y="784486"/>
            <a:ext cx="7451725" cy="34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2"/>
          </p:nvPr>
        </p:nvSpPr>
        <p:spPr>
          <a:xfrm>
            <a:off x="1944163" y="311846"/>
            <a:ext cx="7452027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3"/>
          </p:nvPr>
        </p:nvSpPr>
        <p:spPr>
          <a:xfrm>
            <a:off x="1944314" y="1124745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body" idx="4"/>
          </p:nvPr>
        </p:nvSpPr>
        <p:spPr>
          <a:xfrm>
            <a:off x="300211" y="2131371"/>
            <a:ext cx="9095828" cy="1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0118956" y="0"/>
            <a:ext cx="2081754" cy="6853646"/>
          </a:xfrm>
          <a:custGeom>
            <a:avLst/>
            <a:gdLst/>
            <a:ahLst/>
            <a:cxnLst/>
            <a:rect l="l" t="t" r="r" b="b"/>
            <a:pathLst>
              <a:path w="3772445" h="6853646" extrusionOk="0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tile tx="1270000" ty="0" sx="80000" sy="80000" flip="none" algn="ctr"/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912600" y="6196184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 txBox="1">
            <a:spLocks noGrp="1"/>
          </p:cNvSpPr>
          <p:nvPr>
            <p:ph type="body" idx="5"/>
          </p:nvPr>
        </p:nvSpPr>
        <p:spPr>
          <a:xfrm>
            <a:off x="492177" y="683323"/>
            <a:ext cx="1379299" cy="84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body" idx="6"/>
          </p:nvPr>
        </p:nvSpPr>
        <p:spPr>
          <a:xfrm>
            <a:off x="300211" y="311846"/>
            <a:ext cx="1563699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25" name="Google Shape;25;p2"/>
          <p:cNvCxnSpPr/>
          <p:nvPr/>
        </p:nvCxnSpPr>
        <p:spPr>
          <a:xfrm>
            <a:off x="1895755" y="287622"/>
            <a:ext cx="0" cy="1316954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" name="Google Shape;26;p2"/>
          <p:cNvSpPr txBox="1">
            <a:spLocks noGrp="1"/>
          </p:cNvSpPr>
          <p:nvPr>
            <p:ph type="body" idx="7"/>
          </p:nvPr>
        </p:nvSpPr>
        <p:spPr>
          <a:xfrm>
            <a:off x="10244742" y="91957"/>
            <a:ext cx="1935146" cy="58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1"/>
          <p:cNvSpPr>
            <a:spLocks noGrp="1"/>
          </p:cNvSpPr>
          <p:nvPr>
            <p:ph type="pic" idx="2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title"/>
          </p:nvPr>
        </p:nvSpPr>
        <p:spPr>
          <a:xfrm rot="5400000">
            <a:off x="7133432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 rot="5400000">
            <a:off x="1799432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/>
        </p:nvSpPr>
        <p:spPr>
          <a:xfrm>
            <a:off x="5435600" y="6145220"/>
            <a:ext cx="13208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sz="18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49483" y="1333105"/>
            <a:ext cx="11092828" cy="4300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body" idx="2"/>
          </p:nvPr>
        </p:nvSpPr>
        <p:spPr>
          <a:xfrm>
            <a:off x="372109" y="159809"/>
            <a:ext cx="11521864" cy="625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68724" y="2512484"/>
            <a:ext cx="8118261" cy="649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None/>
              <a:defRPr sz="225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2"/>
          </p:nvPr>
        </p:nvSpPr>
        <p:spPr>
          <a:xfrm>
            <a:off x="368729" y="3528912"/>
            <a:ext cx="8118263" cy="649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ldNum" idx="12"/>
          </p:nvPr>
        </p:nvSpPr>
        <p:spPr>
          <a:xfrm>
            <a:off x="8737600" y="6356357"/>
            <a:ext cx="2844800" cy="36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1_Title Slide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/>
          <p:nvPr/>
        </p:nvSpPr>
        <p:spPr>
          <a:xfrm>
            <a:off x="527055" y="1412875"/>
            <a:ext cx="11186583" cy="230505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3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endParaRPr/>
          </a:p>
        </p:txBody>
      </p:sp>
      <p:pic>
        <p:nvPicPr>
          <p:cNvPr id="109" name="Google Shape;109;p17" descr="Monash_logo_rgb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4920" y="368307"/>
            <a:ext cx="5568949" cy="473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17"/>
          <p:cNvGrpSpPr/>
          <p:nvPr/>
        </p:nvGrpSpPr>
        <p:grpSpPr>
          <a:xfrm>
            <a:off x="527055" y="944570"/>
            <a:ext cx="11186582" cy="546015"/>
            <a:chOff x="249" y="595"/>
            <a:chExt cx="5285" cy="344"/>
          </a:xfrm>
        </p:grpSpPr>
        <p:sp>
          <p:nvSpPr>
            <p:cNvPr id="111" name="Google Shape;111;p17"/>
            <p:cNvSpPr/>
            <p:nvPr/>
          </p:nvSpPr>
          <p:spPr>
            <a:xfrm rot="2700000">
              <a:off x="691" y="740"/>
              <a:ext cx="273" cy="1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249" y="595"/>
              <a:ext cx="5285" cy="3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576000" tIns="468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35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Information Technology</a:t>
              </a: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527055" y="3681420"/>
            <a:ext cx="11186583" cy="2808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ctrTitle"/>
          </p:nvPr>
        </p:nvSpPr>
        <p:spPr>
          <a:xfrm>
            <a:off x="1295405" y="1557338"/>
            <a:ext cx="10418233" cy="1223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1"/>
          </p:nvPr>
        </p:nvSpPr>
        <p:spPr>
          <a:xfrm>
            <a:off x="1295405" y="2924175"/>
            <a:ext cx="10418233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body" idx="2"/>
          </p:nvPr>
        </p:nvSpPr>
        <p:spPr>
          <a:xfrm>
            <a:off x="1295467" y="4652970"/>
            <a:ext cx="10273208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27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815419" y="944570"/>
            <a:ext cx="10945215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23392" y="1556792"/>
            <a:ext cx="11137237" cy="4824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dt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ft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19"/>
          <p:cNvCxnSpPr/>
          <p:nvPr/>
        </p:nvCxnSpPr>
        <p:spPr>
          <a:xfrm>
            <a:off x="5253567" y="989013"/>
            <a:ext cx="0" cy="48260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25" name="Google Shape;125;p19"/>
          <p:cNvCxnSpPr/>
          <p:nvPr/>
        </p:nvCxnSpPr>
        <p:spPr>
          <a:xfrm>
            <a:off x="3206751" y="482600"/>
            <a:ext cx="0" cy="48260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5375563" y="1047757"/>
            <a:ext cx="6816436" cy="357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spcBef>
                <a:spcPts val="270"/>
              </a:spcBef>
              <a:spcAft>
                <a:spcPts val="0"/>
              </a:spcAft>
              <a:buClr>
                <a:srgbClr val="953734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95373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3413762" y="514755"/>
            <a:ext cx="8345977" cy="466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dt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ftr" idx="11"/>
          </p:nvPr>
        </p:nvSpPr>
        <p:spPr>
          <a:xfrm>
            <a:off x="2650067" y="6116645"/>
            <a:ext cx="708448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11032068" y="6116645"/>
            <a:ext cx="5503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368724" y="2512484"/>
            <a:ext cx="8118261" cy="649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None/>
              <a:defRPr sz="225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2"/>
          </p:nvPr>
        </p:nvSpPr>
        <p:spPr>
          <a:xfrm>
            <a:off x="368729" y="3528912"/>
            <a:ext cx="8118263" cy="649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ldNum" idx="12"/>
          </p:nvPr>
        </p:nvSpPr>
        <p:spPr>
          <a:xfrm>
            <a:off x="8737600" y="6356357"/>
            <a:ext cx="2844800" cy="36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dt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ft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ldNum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814917" y="944570"/>
            <a:ext cx="10945283" cy="612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623392" y="1556792"/>
            <a:ext cx="5472608" cy="4824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2"/>
          </p:nvPr>
        </p:nvSpPr>
        <p:spPr>
          <a:xfrm>
            <a:off x="6288026" y="1556792"/>
            <a:ext cx="5472609" cy="4824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dt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ft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ldNum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(Ticker)">
  <p:cSld name="Two Content (Ticker)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" y="6165857"/>
            <a:ext cx="12187767" cy="28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814917" y="944570"/>
            <a:ext cx="10945283" cy="612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623392" y="1556793"/>
            <a:ext cx="5472608" cy="4536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2"/>
          </p:nvPr>
        </p:nvSpPr>
        <p:spPr>
          <a:xfrm>
            <a:off x="6288026" y="1556793"/>
            <a:ext cx="5472609" cy="4536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dt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ft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ldNum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>
            <a:spLocks noGrp="1"/>
          </p:cNvSpPr>
          <p:nvPr>
            <p:ph type="body" idx="1"/>
          </p:nvPr>
        </p:nvSpPr>
        <p:spPr>
          <a:xfrm>
            <a:off x="609600" y="1637110"/>
            <a:ext cx="54864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body" idx="2"/>
          </p:nvPr>
        </p:nvSpPr>
        <p:spPr>
          <a:xfrm>
            <a:off x="609600" y="2348887"/>
            <a:ext cx="5486400" cy="403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body" idx="3"/>
          </p:nvPr>
        </p:nvSpPr>
        <p:spPr>
          <a:xfrm>
            <a:off x="6288021" y="1628800"/>
            <a:ext cx="547260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body" idx="4"/>
          </p:nvPr>
        </p:nvSpPr>
        <p:spPr>
          <a:xfrm>
            <a:off x="6288021" y="2348887"/>
            <a:ext cx="5472608" cy="403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title"/>
          </p:nvPr>
        </p:nvSpPr>
        <p:spPr>
          <a:xfrm>
            <a:off x="815417" y="944570"/>
            <a:ext cx="10945217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(Ticker)">
  <p:cSld name="Comparison (Ticker)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" y="6165857"/>
            <a:ext cx="12187767" cy="28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>
            <a:off x="609600" y="1637110"/>
            <a:ext cx="54864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body" idx="2"/>
          </p:nvPr>
        </p:nvSpPr>
        <p:spPr>
          <a:xfrm>
            <a:off x="609600" y="2348881"/>
            <a:ext cx="5486400" cy="3744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body" idx="3"/>
          </p:nvPr>
        </p:nvSpPr>
        <p:spPr>
          <a:xfrm>
            <a:off x="6288021" y="1628800"/>
            <a:ext cx="547260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body" idx="4"/>
          </p:nvPr>
        </p:nvSpPr>
        <p:spPr>
          <a:xfrm>
            <a:off x="6288021" y="2348881"/>
            <a:ext cx="5472608" cy="3744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4325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815417" y="944570"/>
            <a:ext cx="10945217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dt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ft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sldNum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365339" y="2514177"/>
            <a:ext cx="4599516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45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Arial"/>
              <a:buNone/>
              <a:defRPr sz="225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>
            <a:spLocks noGrp="1"/>
          </p:cNvSpPr>
          <p:nvPr>
            <p:ph type="body" idx="1"/>
          </p:nvPr>
        </p:nvSpPr>
        <p:spPr>
          <a:xfrm>
            <a:off x="2831637" y="657738"/>
            <a:ext cx="1728192" cy="1115083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ctr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4655842" y="44624"/>
            <a:ext cx="7536161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2"/>
          </p:nvPr>
        </p:nvSpPr>
        <p:spPr>
          <a:xfrm>
            <a:off x="4655841" y="1412882"/>
            <a:ext cx="7548091" cy="359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22860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body" idx="3"/>
          </p:nvPr>
        </p:nvSpPr>
        <p:spPr>
          <a:xfrm>
            <a:off x="4655841" y="844856"/>
            <a:ext cx="7535931" cy="503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image option 1">
  <p:cSld name="Title slide_image option 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>
            <a:spLocks noGrp="1"/>
          </p:cNvSpPr>
          <p:nvPr>
            <p:ph type="body" idx="1"/>
          </p:nvPr>
        </p:nvSpPr>
        <p:spPr>
          <a:xfrm>
            <a:off x="379113" y="2765699"/>
            <a:ext cx="6012163" cy="67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7" name="Google Shape;187;p30"/>
          <p:cNvSpPr txBox="1">
            <a:spLocks noGrp="1"/>
          </p:cNvSpPr>
          <p:nvPr>
            <p:ph type="body" idx="2"/>
          </p:nvPr>
        </p:nvSpPr>
        <p:spPr>
          <a:xfrm>
            <a:off x="370487" y="4463090"/>
            <a:ext cx="5649316" cy="40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body" idx="3"/>
          </p:nvPr>
        </p:nvSpPr>
        <p:spPr>
          <a:xfrm>
            <a:off x="378809" y="1959609"/>
            <a:ext cx="6012467" cy="118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CAB"/>
              </a:buClr>
              <a:buSzPts val="3375"/>
              <a:buFont typeface="Arial"/>
              <a:buNone/>
              <a:defRPr sz="3375" b="1" i="0" u="none" strike="noStrike" cap="none">
                <a:solidFill>
                  <a:srgbClr val="006CAB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body" idx="4"/>
          </p:nvPr>
        </p:nvSpPr>
        <p:spPr>
          <a:xfrm>
            <a:off x="370183" y="4872815"/>
            <a:ext cx="5649617" cy="40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669" y="440728"/>
            <a:ext cx="2270107" cy="660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0" descr="PPT templates-1-standard-FINAL.jpg"/>
          <p:cNvPicPr preferRelativeResize="0"/>
          <p:nvPr/>
        </p:nvPicPr>
        <p:blipFill rotWithShape="1">
          <a:blip r:embed="rId3">
            <a:alphaModFix/>
          </a:blip>
          <a:srcRect l="63055" r="3241"/>
          <a:stretch/>
        </p:blipFill>
        <p:spPr>
          <a:xfrm>
            <a:off x="8542873" y="0"/>
            <a:ext cx="308186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image option 2">
  <p:cSld name="Title slide_image option 2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>
            <a:spLocks noGrp="1"/>
          </p:cNvSpPr>
          <p:nvPr>
            <p:ph type="body" idx="1"/>
          </p:nvPr>
        </p:nvSpPr>
        <p:spPr>
          <a:xfrm>
            <a:off x="379113" y="2765699"/>
            <a:ext cx="6012163" cy="67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4" name="Google Shape;194;p31"/>
          <p:cNvSpPr txBox="1">
            <a:spLocks noGrp="1"/>
          </p:cNvSpPr>
          <p:nvPr>
            <p:ph type="body" idx="2"/>
          </p:nvPr>
        </p:nvSpPr>
        <p:spPr>
          <a:xfrm>
            <a:off x="370487" y="4463090"/>
            <a:ext cx="5649316" cy="40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p31"/>
          <p:cNvSpPr txBox="1">
            <a:spLocks noGrp="1"/>
          </p:cNvSpPr>
          <p:nvPr>
            <p:ph type="body" idx="3"/>
          </p:nvPr>
        </p:nvSpPr>
        <p:spPr>
          <a:xfrm>
            <a:off x="378809" y="1959609"/>
            <a:ext cx="6012467" cy="118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CAB"/>
              </a:buClr>
              <a:buSzPts val="3375"/>
              <a:buFont typeface="Arial"/>
              <a:buNone/>
              <a:defRPr sz="3375" b="1" i="0" u="none" strike="noStrike" cap="none">
                <a:solidFill>
                  <a:srgbClr val="006CAB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body" idx="4"/>
          </p:nvPr>
        </p:nvSpPr>
        <p:spPr>
          <a:xfrm>
            <a:off x="370183" y="4872815"/>
            <a:ext cx="5649617" cy="40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97" name="Google Shape;197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669" y="440728"/>
            <a:ext cx="2752223" cy="660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r="64120" b="6369"/>
          <a:stretch/>
        </p:blipFill>
        <p:spPr>
          <a:xfrm>
            <a:off x="8610065" y="0"/>
            <a:ext cx="3014139" cy="6866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image option 3">
  <p:cSld name="Title slide_image option 3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>
            <a:spLocks noGrp="1"/>
          </p:cNvSpPr>
          <p:nvPr>
            <p:ph type="body" idx="1"/>
          </p:nvPr>
        </p:nvSpPr>
        <p:spPr>
          <a:xfrm>
            <a:off x="379113" y="2765699"/>
            <a:ext cx="6012163" cy="67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1" name="Google Shape;201;p32"/>
          <p:cNvSpPr txBox="1">
            <a:spLocks noGrp="1"/>
          </p:cNvSpPr>
          <p:nvPr>
            <p:ph type="body" idx="2"/>
          </p:nvPr>
        </p:nvSpPr>
        <p:spPr>
          <a:xfrm>
            <a:off x="370487" y="4463090"/>
            <a:ext cx="5649316" cy="40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2" name="Google Shape;202;p32"/>
          <p:cNvSpPr txBox="1">
            <a:spLocks noGrp="1"/>
          </p:cNvSpPr>
          <p:nvPr>
            <p:ph type="body" idx="3"/>
          </p:nvPr>
        </p:nvSpPr>
        <p:spPr>
          <a:xfrm>
            <a:off x="378809" y="1959609"/>
            <a:ext cx="6012467" cy="118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CAB"/>
              </a:buClr>
              <a:buSzPts val="3375"/>
              <a:buFont typeface="Arial"/>
              <a:buNone/>
              <a:defRPr sz="3375" b="1" i="0" u="none" strike="noStrike" cap="none">
                <a:solidFill>
                  <a:srgbClr val="006CAB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32"/>
          <p:cNvSpPr txBox="1">
            <a:spLocks noGrp="1"/>
          </p:cNvSpPr>
          <p:nvPr>
            <p:ph type="body" idx="4"/>
          </p:nvPr>
        </p:nvSpPr>
        <p:spPr>
          <a:xfrm>
            <a:off x="370183" y="4872815"/>
            <a:ext cx="5649617" cy="40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04" name="Google Shape;20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669" y="440728"/>
            <a:ext cx="2270107" cy="660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/>
          <p:cNvPicPr preferRelativeResize="0"/>
          <p:nvPr/>
        </p:nvPicPr>
        <p:blipFill rotWithShape="1">
          <a:blip r:embed="rId3">
            <a:alphaModFix/>
          </a:blip>
          <a:srcRect r="64112" b="6466"/>
          <a:stretch/>
        </p:blipFill>
        <p:spPr>
          <a:xfrm>
            <a:off x="8618532" y="0"/>
            <a:ext cx="301413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image option 4">
  <p:cSld name="Title slide_image option 4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>
            <a:spLocks noGrp="1"/>
          </p:cNvSpPr>
          <p:nvPr>
            <p:ph type="body" idx="1"/>
          </p:nvPr>
        </p:nvSpPr>
        <p:spPr>
          <a:xfrm>
            <a:off x="379113" y="2765699"/>
            <a:ext cx="6012163" cy="67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body" idx="2"/>
          </p:nvPr>
        </p:nvSpPr>
        <p:spPr>
          <a:xfrm>
            <a:off x="370487" y="4463090"/>
            <a:ext cx="5649316" cy="40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9" name="Google Shape;209;p33"/>
          <p:cNvSpPr txBox="1">
            <a:spLocks noGrp="1"/>
          </p:cNvSpPr>
          <p:nvPr>
            <p:ph type="body" idx="3"/>
          </p:nvPr>
        </p:nvSpPr>
        <p:spPr>
          <a:xfrm>
            <a:off x="378809" y="1959609"/>
            <a:ext cx="6012467" cy="118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CAB"/>
              </a:buClr>
              <a:buSzPts val="3375"/>
              <a:buFont typeface="Arial"/>
              <a:buNone/>
              <a:defRPr sz="3375" b="1" i="0" u="none" strike="noStrike" cap="none">
                <a:solidFill>
                  <a:srgbClr val="006CAB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body" idx="4"/>
          </p:nvPr>
        </p:nvSpPr>
        <p:spPr>
          <a:xfrm>
            <a:off x="370183" y="4872815"/>
            <a:ext cx="5649617" cy="40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1669" y="440728"/>
            <a:ext cx="2270107" cy="66052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3"/>
          <p:cNvSpPr/>
          <p:nvPr/>
        </p:nvSpPr>
        <p:spPr>
          <a:xfrm>
            <a:off x="8652401" y="2502"/>
            <a:ext cx="2926807" cy="6882646"/>
          </a:xfrm>
          <a:custGeom>
            <a:avLst/>
            <a:gdLst/>
            <a:ahLst/>
            <a:cxnLst/>
            <a:rect l="l" t="t" r="r" b="b"/>
            <a:pathLst>
              <a:path w="2979769" h="7007189" extrusionOk="0">
                <a:moveTo>
                  <a:pt x="7969" y="6531"/>
                </a:moveTo>
                <a:cubicBezTo>
                  <a:pt x="10513" y="2334264"/>
                  <a:pt x="-2206" y="4669628"/>
                  <a:pt x="338" y="6997361"/>
                </a:cubicBezTo>
                <a:lnTo>
                  <a:pt x="804803" y="7004990"/>
                </a:lnTo>
                <a:lnTo>
                  <a:pt x="804803" y="3997234"/>
                </a:lnTo>
                <a:lnTo>
                  <a:pt x="1074790" y="6999558"/>
                </a:lnTo>
                <a:lnTo>
                  <a:pt x="1947803" y="7007189"/>
                </a:lnTo>
                <a:lnTo>
                  <a:pt x="2176403" y="4023360"/>
                </a:lnTo>
                <a:cubicBezTo>
                  <a:pt x="2178866" y="5016122"/>
                  <a:pt x="2181330" y="6008884"/>
                  <a:pt x="2183793" y="7001646"/>
                </a:cubicBezTo>
                <a:lnTo>
                  <a:pt x="2969759" y="6999737"/>
                </a:lnTo>
                <a:cubicBezTo>
                  <a:pt x="2973096" y="4674122"/>
                  <a:pt x="2976432" y="2325615"/>
                  <a:pt x="2979769" y="0"/>
                </a:cubicBezTo>
                <a:lnTo>
                  <a:pt x="1699609" y="0"/>
                </a:lnTo>
                <a:lnTo>
                  <a:pt x="1497135" y="2331720"/>
                </a:lnTo>
                <a:lnTo>
                  <a:pt x="1301192" y="6531"/>
                </a:lnTo>
                <a:lnTo>
                  <a:pt x="7969" y="653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59" t="177" r="-31876" b="-556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with subheadings_grey">
  <p:cSld name="Copy with subheadings_grey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/>
          <p:nvPr/>
        </p:nvSpPr>
        <p:spPr>
          <a:xfrm>
            <a:off x="9253538" y="0"/>
            <a:ext cx="2947172" cy="6853646"/>
          </a:xfrm>
          <a:custGeom>
            <a:avLst/>
            <a:gdLst/>
            <a:ahLst/>
            <a:cxnLst/>
            <a:rect l="l" t="t" r="r" b="b"/>
            <a:pathLst>
              <a:path w="3772445" h="6853646" extrusionOk="0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solidFill>
            <a:srgbClr val="D2D2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4"/>
          <p:cNvSpPr txBox="1">
            <a:spLocks noGrp="1"/>
          </p:cNvSpPr>
          <p:nvPr>
            <p:ph type="body" idx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6" name="Google Shape;216;p34"/>
          <p:cNvSpPr txBox="1">
            <a:spLocks noGrp="1"/>
          </p:cNvSpPr>
          <p:nvPr>
            <p:ph type="body" idx="2"/>
          </p:nvPr>
        </p:nvSpPr>
        <p:spPr>
          <a:xfrm>
            <a:off x="306061" y="326309"/>
            <a:ext cx="7452027" cy="73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150"/>
              <a:buFont typeface="Arial"/>
              <a:buNone/>
              <a:defRPr sz="315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7" name="Google Shape;217;p34"/>
          <p:cNvSpPr txBox="1">
            <a:spLocks noGrp="1"/>
          </p:cNvSpPr>
          <p:nvPr>
            <p:ph type="body" idx="3"/>
          </p:nvPr>
        </p:nvSpPr>
        <p:spPr>
          <a:xfrm>
            <a:off x="306060" y="1729727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body" idx="4"/>
          </p:nvPr>
        </p:nvSpPr>
        <p:spPr>
          <a:xfrm>
            <a:off x="300212" y="2097682"/>
            <a:ext cx="7451725" cy="1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9" name="Google Shape;219;p34"/>
          <p:cNvSpPr txBox="1">
            <a:spLocks noGrp="1"/>
          </p:cNvSpPr>
          <p:nvPr>
            <p:ph type="body" idx="5"/>
          </p:nvPr>
        </p:nvSpPr>
        <p:spPr>
          <a:xfrm>
            <a:off x="300212" y="4111610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0" name="Google Shape;220;p34"/>
          <p:cNvSpPr txBox="1">
            <a:spLocks noGrp="1"/>
          </p:cNvSpPr>
          <p:nvPr>
            <p:ph type="body" idx="6"/>
          </p:nvPr>
        </p:nvSpPr>
        <p:spPr>
          <a:xfrm>
            <a:off x="294364" y="4513254"/>
            <a:ext cx="7451725" cy="1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21" name="Google Shape;221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96249" y="6319350"/>
            <a:ext cx="1262009" cy="3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with subheadings_blue">
  <p:cSld name="Copy with subheadings_blue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5"/>
          <p:cNvSpPr/>
          <p:nvPr/>
        </p:nvSpPr>
        <p:spPr>
          <a:xfrm>
            <a:off x="9253538" y="0"/>
            <a:ext cx="2947172" cy="6853646"/>
          </a:xfrm>
          <a:custGeom>
            <a:avLst/>
            <a:gdLst/>
            <a:ahLst/>
            <a:cxnLst/>
            <a:rect l="l" t="t" r="r" b="b"/>
            <a:pathLst>
              <a:path w="3772445" h="6853646" extrusionOk="0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solidFill>
            <a:srgbClr val="006DA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5"/>
          <p:cNvSpPr txBox="1">
            <a:spLocks noGrp="1"/>
          </p:cNvSpPr>
          <p:nvPr>
            <p:ph type="body" idx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body" idx="2"/>
          </p:nvPr>
        </p:nvSpPr>
        <p:spPr>
          <a:xfrm>
            <a:off x="306061" y="326309"/>
            <a:ext cx="7452027" cy="73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150"/>
              <a:buFont typeface="Arial"/>
              <a:buNone/>
              <a:defRPr sz="315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35"/>
          <p:cNvSpPr txBox="1">
            <a:spLocks noGrp="1"/>
          </p:cNvSpPr>
          <p:nvPr>
            <p:ph type="body" idx="3"/>
          </p:nvPr>
        </p:nvSpPr>
        <p:spPr>
          <a:xfrm>
            <a:off x="306060" y="1729727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7" name="Google Shape;227;p35"/>
          <p:cNvSpPr txBox="1">
            <a:spLocks noGrp="1"/>
          </p:cNvSpPr>
          <p:nvPr>
            <p:ph type="body" idx="4"/>
          </p:nvPr>
        </p:nvSpPr>
        <p:spPr>
          <a:xfrm>
            <a:off x="300212" y="2097682"/>
            <a:ext cx="7451725" cy="1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8" name="Google Shape;228;p35"/>
          <p:cNvSpPr txBox="1">
            <a:spLocks noGrp="1"/>
          </p:cNvSpPr>
          <p:nvPr>
            <p:ph type="body" idx="5"/>
          </p:nvPr>
        </p:nvSpPr>
        <p:spPr>
          <a:xfrm>
            <a:off x="300212" y="4111610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9" name="Google Shape;229;p35"/>
          <p:cNvSpPr txBox="1">
            <a:spLocks noGrp="1"/>
          </p:cNvSpPr>
          <p:nvPr>
            <p:ph type="body" idx="6"/>
          </p:nvPr>
        </p:nvSpPr>
        <p:spPr>
          <a:xfrm>
            <a:off x="294364" y="4513254"/>
            <a:ext cx="7451725" cy="1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30" name="Google Shape;230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90967" y="6298371"/>
            <a:ext cx="1267288" cy="368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ed list with texture">
  <p:cSld name="Bulleted list with texture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52867" y="6397308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6"/>
          <p:cNvSpPr/>
          <p:nvPr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6"/>
          <p:cNvSpPr txBox="1">
            <a:spLocks noGrp="1"/>
          </p:cNvSpPr>
          <p:nvPr>
            <p:ph type="body" idx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5" name="Google Shape;235;p36"/>
          <p:cNvSpPr txBox="1">
            <a:spLocks noGrp="1"/>
          </p:cNvSpPr>
          <p:nvPr>
            <p:ph type="body" idx="2"/>
          </p:nvPr>
        </p:nvSpPr>
        <p:spPr>
          <a:xfrm>
            <a:off x="306061" y="326309"/>
            <a:ext cx="7452027" cy="73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6" name="Google Shape;236;p36"/>
          <p:cNvSpPr txBox="1">
            <a:spLocks noGrp="1"/>
          </p:cNvSpPr>
          <p:nvPr>
            <p:ph type="body" idx="3"/>
          </p:nvPr>
        </p:nvSpPr>
        <p:spPr>
          <a:xfrm>
            <a:off x="306060" y="1420187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36"/>
          <p:cNvSpPr txBox="1">
            <a:spLocks noGrp="1"/>
          </p:cNvSpPr>
          <p:nvPr>
            <p:ph type="body" idx="4"/>
          </p:nvPr>
        </p:nvSpPr>
        <p:spPr>
          <a:xfrm>
            <a:off x="300212" y="2131371"/>
            <a:ext cx="7451725" cy="172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36"/>
          <p:cNvSpPr/>
          <p:nvPr/>
        </p:nvSpPr>
        <p:spPr>
          <a:xfrm>
            <a:off x="9253538" y="0"/>
            <a:ext cx="2947172" cy="6853646"/>
          </a:xfrm>
          <a:custGeom>
            <a:avLst/>
            <a:gdLst/>
            <a:ahLst/>
            <a:cxnLst/>
            <a:rect l="l" t="t" r="r" b="b"/>
            <a:pathLst>
              <a:path w="3772445" h="6853646" extrusionOk="0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tile tx="1270000" ty="0" sx="80000" sy="80000" flip="none" algn="ctr"/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90967" y="6298371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6"/>
          <p:cNvSpPr txBox="1">
            <a:spLocks noGrp="1"/>
          </p:cNvSpPr>
          <p:nvPr>
            <p:ph type="body" idx="5"/>
          </p:nvPr>
        </p:nvSpPr>
        <p:spPr>
          <a:xfrm>
            <a:off x="7832341" y="978765"/>
            <a:ext cx="1563699" cy="84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1" name="Google Shape;241;p36"/>
          <p:cNvSpPr txBox="1">
            <a:spLocks noGrp="1"/>
          </p:cNvSpPr>
          <p:nvPr>
            <p:ph type="body" idx="6"/>
          </p:nvPr>
        </p:nvSpPr>
        <p:spPr>
          <a:xfrm>
            <a:off x="7832341" y="326309"/>
            <a:ext cx="1440160" cy="652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with two images">
  <p:cSld name="Copy with two images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52867" y="6397308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7"/>
          <p:cNvSpPr txBox="1">
            <a:spLocks noGrp="1"/>
          </p:cNvSpPr>
          <p:nvPr>
            <p:ph type="body" idx="1"/>
          </p:nvPr>
        </p:nvSpPr>
        <p:spPr>
          <a:xfrm>
            <a:off x="306060" y="1046138"/>
            <a:ext cx="7451725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Google Shape;245;p37"/>
          <p:cNvSpPr txBox="1">
            <a:spLocks noGrp="1"/>
          </p:cNvSpPr>
          <p:nvPr>
            <p:ph type="body" idx="2"/>
          </p:nvPr>
        </p:nvSpPr>
        <p:spPr>
          <a:xfrm>
            <a:off x="306061" y="359998"/>
            <a:ext cx="7452027" cy="73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150"/>
              <a:buFont typeface="Arial"/>
              <a:buNone/>
              <a:defRPr sz="315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6" name="Google Shape;246;p37"/>
          <p:cNvSpPr txBox="1">
            <a:spLocks noGrp="1"/>
          </p:cNvSpPr>
          <p:nvPr>
            <p:ph type="body" idx="3"/>
          </p:nvPr>
        </p:nvSpPr>
        <p:spPr>
          <a:xfrm>
            <a:off x="306060" y="1763412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body" idx="4"/>
          </p:nvPr>
        </p:nvSpPr>
        <p:spPr>
          <a:xfrm>
            <a:off x="300214" y="2131371"/>
            <a:ext cx="4352700" cy="3976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48" name="Google Shape;248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2462" y="6329169"/>
            <a:ext cx="1262009" cy="3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7"/>
          <p:cNvSpPr>
            <a:spLocks noGrp="1"/>
          </p:cNvSpPr>
          <p:nvPr>
            <p:ph type="pic" idx="5"/>
          </p:nvPr>
        </p:nvSpPr>
        <p:spPr>
          <a:xfrm>
            <a:off x="7380291" y="2520000"/>
            <a:ext cx="4027879" cy="2267900"/>
          </a:xfrm>
          <a:prstGeom prst="rect">
            <a:avLst/>
          </a:prstGeom>
          <a:blipFill rotWithShape="1">
            <a:blip r:embed="rId4">
              <a:alphaModFix/>
            </a:blip>
            <a:tile tx="0" ty="0" sx="40000" sy="40000" flip="none" algn="ctr"/>
          </a:blip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50"/>
              <a:buFont typeface="Arial"/>
              <a:buNone/>
              <a:defRPr sz="1650" b="0" i="0" u="none" strike="noStrike" cap="non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0" name="Google Shape;250;p37"/>
          <p:cNvSpPr>
            <a:spLocks noGrp="1"/>
          </p:cNvSpPr>
          <p:nvPr>
            <p:ph type="pic" idx="6"/>
          </p:nvPr>
        </p:nvSpPr>
        <p:spPr>
          <a:xfrm>
            <a:off x="4960508" y="2519367"/>
            <a:ext cx="2281237" cy="2268537"/>
          </a:xfrm>
          <a:prstGeom prst="rect">
            <a:avLst/>
          </a:prstGeom>
          <a:blipFill rotWithShape="1">
            <a:blip r:embed="rId5">
              <a:alphaModFix/>
            </a:blip>
            <a:tile tx="0" ty="0" sx="40000" sy="40000" flip="none" algn="b"/>
          </a:blip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50"/>
              <a:buFont typeface="Arial"/>
              <a:buNone/>
              <a:defRPr sz="1650" b="0" i="0" u="none" strike="noStrike" cap="non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slide image with caption">
  <p:cSld name="Full slide image with caption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>
            <a:spLocks noGrp="1"/>
          </p:cNvSpPr>
          <p:nvPr>
            <p:ph type="pic" idx="2"/>
          </p:nvPr>
        </p:nvSpPr>
        <p:spPr>
          <a:xfrm>
            <a:off x="1" y="-8466"/>
            <a:ext cx="10371667" cy="6866466"/>
          </a:xfrm>
          <a:prstGeom prst="rect">
            <a:avLst/>
          </a:prstGeom>
          <a:blipFill rotWithShape="1">
            <a:blip r:embed="rId2">
              <a:alphaModFix/>
            </a:blip>
            <a:tile tx="0" ty="0" sx="100000" sy="100000" flip="none" algn="b"/>
          </a:blip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50"/>
              <a:buFont typeface="Arial"/>
              <a:buNone/>
              <a:defRPr sz="1650" b="0" i="0" u="none" strike="noStrike" cap="non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53" name="Google Shape;253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52867" y="6397308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8"/>
          <p:cNvSpPr txBox="1">
            <a:spLocks noGrp="1"/>
          </p:cNvSpPr>
          <p:nvPr>
            <p:ph type="body" idx="1"/>
          </p:nvPr>
        </p:nvSpPr>
        <p:spPr>
          <a:xfrm>
            <a:off x="9689173" y="332577"/>
            <a:ext cx="2309631" cy="1302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55" name="Google Shape;255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630330" y="6329169"/>
            <a:ext cx="1262009" cy="3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ivider">
  <p:cSld name="Section divider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/>
          <p:nvPr/>
        </p:nvSpPr>
        <p:spPr>
          <a:xfrm>
            <a:off x="-19049" y="-9525"/>
            <a:ext cx="9420225" cy="6867525"/>
          </a:xfrm>
          <a:custGeom>
            <a:avLst/>
            <a:gdLst/>
            <a:ahLst/>
            <a:cxnLst/>
            <a:rect l="l" t="t" r="r" b="b"/>
            <a:pathLst>
              <a:path w="8905875" h="6896100" extrusionOk="0">
                <a:moveTo>
                  <a:pt x="9525" y="0"/>
                </a:moveTo>
                <a:lnTo>
                  <a:pt x="4724400" y="0"/>
                </a:lnTo>
                <a:lnTo>
                  <a:pt x="8905875" y="6896100"/>
                </a:lnTo>
                <a:lnTo>
                  <a:pt x="0" y="6896100"/>
                </a:lnTo>
                <a:lnTo>
                  <a:pt x="9525" y="0"/>
                </a:lnTo>
                <a:close/>
              </a:path>
            </a:pathLst>
          </a:custGeom>
          <a:solidFill>
            <a:srgbClr val="006DAE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52867" y="6397308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9"/>
          <p:cNvSpPr txBox="1">
            <a:spLocks noGrp="1"/>
          </p:cNvSpPr>
          <p:nvPr>
            <p:ph type="body" idx="1"/>
          </p:nvPr>
        </p:nvSpPr>
        <p:spPr>
          <a:xfrm>
            <a:off x="138370" y="1741593"/>
            <a:ext cx="5757607" cy="3435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sz="3300" b="1" i="0" u="none" strike="noStrike" cap="non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60" name="Google Shape;260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05267" y="6373904"/>
            <a:ext cx="1267288" cy="368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62924" y="6319350"/>
            <a:ext cx="1262009" cy="3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9"/>
          <p:cNvSpPr>
            <a:spLocks noGrp="1"/>
          </p:cNvSpPr>
          <p:nvPr>
            <p:ph type="pic" idx="2"/>
          </p:nvPr>
        </p:nvSpPr>
        <p:spPr>
          <a:xfrm>
            <a:off x="6091495" y="1733018"/>
            <a:ext cx="5438775" cy="34353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50"/>
              <a:buFont typeface="Arial"/>
              <a:buNone/>
              <a:defRPr sz="1650" b="0" i="0" u="none" strike="noStrike" cap="non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slide copy_grey">
  <p:cSld name="Full slide copy_gre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52867" y="6397308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0"/>
          <p:cNvSpPr/>
          <p:nvPr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40"/>
          <p:cNvSpPr txBox="1">
            <a:spLocks noGrp="1"/>
          </p:cNvSpPr>
          <p:nvPr>
            <p:ph type="body" idx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7" name="Google Shape;267;p40"/>
          <p:cNvSpPr txBox="1">
            <a:spLocks noGrp="1"/>
          </p:cNvSpPr>
          <p:nvPr>
            <p:ph type="body" idx="2"/>
          </p:nvPr>
        </p:nvSpPr>
        <p:spPr>
          <a:xfrm>
            <a:off x="306061" y="326309"/>
            <a:ext cx="7452027" cy="73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150"/>
              <a:buFont typeface="Arial"/>
              <a:buNone/>
              <a:defRPr sz="315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8" name="Google Shape;268;p40"/>
          <p:cNvSpPr txBox="1">
            <a:spLocks noGrp="1"/>
          </p:cNvSpPr>
          <p:nvPr>
            <p:ph type="body" idx="3"/>
          </p:nvPr>
        </p:nvSpPr>
        <p:spPr>
          <a:xfrm>
            <a:off x="306063" y="1729727"/>
            <a:ext cx="1080961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9" name="Google Shape;269;p40"/>
          <p:cNvSpPr txBox="1">
            <a:spLocks noGrp="1"/>
          </p:cNvSpPr>
          <p:nvPr>
            <p:ph type="body" idx="4"/>
          </p:nvPr>
        </p:nvSpPr>
        <p:spPr>
          <a:xfrm>
            <a:off x="300211" y="2097685"/>
            <a:ext cx="10815464" cy="3299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70" name="Google Shape;270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05267" y="6373904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0"/>
          <p:cNvSpPr/>
          <p:nvPr/>
        </p:nvSpPr>
        <p:spPr>
          <a:xfrm>
            <a:off x="0" y="6006108"/>
            <a:ext cx="12192000" cy="870942"/>
          </a:xfrm>
          <a:prstGeom prst="rect">
            <a:avLst/>
          </a:prstGeom>
          <a:solidFill>
            <a:srgbClr val="D2D2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2462" y="6329169"/>
            <a:ext cx="1262009" cy="3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slide copy_texture">
  <p:cSld name="Full slide copy_texture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52867" y="6397308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1"/>
          <p:cNvSpPr/>
          <p:nvPr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1"/>
          <p:cNvSpPr txBox="1">
            <a:spLocks noGrp="1"/>
          </p:cNvSpPr>
          <p:nvPr>
            <p:ph type="body" idx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7" name="Google Shape;277;p41"/>
          <p:cNvSpPr txBox="1">
            <a:spLocks noGrp="1"/>
          </p:cNvSpPr>
          <p:nvPr>
            <p:ph type="body" idx="2"/>
          </p:nvPr>
        </p:nvSpPr>
        <p:spPr>
          <a:xfrm>
            <a:off x="306061" y="326309"/>
            <a:ext cx="7452027" cy="73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150"/>
              <a:buFont typeface="Arial"/>
              <a:buNone/>
              <a:defRPr sz="315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8" name="Google Shape;278;p41"/>
          <p:cNvSpPr txBox="1">
            <a:spLocks noGrp="1"/>
          </p:cNvSpPr>
          <p:nvPr>
            <p:ph type="body" idx="3"/>
          </p:nvPr>
        </p:nvSpPr>
        <p:spPr>
          <a:xfrm>
            <a:off x="306063" y="1729727"/>
            <a:ext cx="1080961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9" name="Google Shape;279;p41"/>
          <p:cNvSpPr txBox="1">
            <a:spLocks noGrp="1"/>
          </p:cNvSpPr>
          <p:nvPr>
            <p:ph type="body" idx="4"/>
          </p:nvPr>
        </p:nvSpPr>
        <p:spPr>
          <a:xfrm>
            <a:off x="300211" y="2097685"/>
            <a:ext cx="10815464" cy="3299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80" name="Google Shape;280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05267" y="6373904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1"/>
          <p:cNvSpPr/>
          <p:nvPr/>
        </p:nvSpPr>
        <p:spPr>
          <a:xfrm>
            <a:off x="0" y="6006108"/>
            <a:ext cx="12192000" cy="870942"/>
          </a:xfrm>
          <a:prstGeom prst="rect">
            <a:avLst/>
          </a:prstGeom>
          <a:blipFill rotWithShape="1">
            <a:blip r:embed="rId3">
              <a:alphaModFix/>
            </a:blip>
            <a:tile tx="0" ty="0" sx="100000" sy="100000" flip="none" algn="ctr"/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2" name="Google Shape;282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90967" y="6298371"/>
            <a:ext cx="1267288" cy="368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slide copy_texture option 2">
  <p:cSld name="Full slide copy_texture option 2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52867" y="6397308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42"/>
          <p:cNvSpPr/>
          <p:nvPr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42"/>
          <p:cNvSpPr txBox="1">
            <a:spLocks noGrp="1"/>
          </p:cNvSpPr>
          <p:nvPr>
            <p:ph type="body" idx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7" name="Google Shape;287;p42"/>
          <p:cNvSpPr txBox="1">
            <a:spLocks noGrp="1"/>
          </p:cNvSpPr>
          <p:nvPr>
            <p:ph type="body" idx="2"/>
          </p:nvPr>
        </p:nvSpPr>
        <p:spPr>
          <a:xfrm>
            <a:off x="306061" y="326309"/>
            <a:ext cx="7452027" cy="73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150"/>
              <a:buFont typeface="Arial"/>
              <a:buNone/>
              <a:defRPr sz="315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8" name="Google Shape;288;p42"/>
          <p:cNvSpPr txBox="1">
            <a:spLocks noGrp="1"/>
          </p:cNvSpPr>
          <p:nvPr>
            <p:ph type="body" idx="3"/>
          </p:nvPr>
        </p:nvSpPr>
        <p:spPr>
          <a:xfrm>
            <a:off x="306063" y="1729727"/>
            <a:ext cx="1080961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9" name="Google Shape;289;p42"/>
          <p:cNvSpPr txBox="1">
            <a:spLocks noGrp="1"/>
          </p:cNvSpPr>
          <p:nvPr>
            <p:ph type="body" idx="4"/>
          </p:nvPr>
        </p:nvSpPr>
        <p:spPr>
          <a:xfrm>
            <a:off x="300211" y="2097683"/>
            <a:ext cx="10815464" cy="385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0" name="Google Shape;290;p42"/>
          <p:cNvSpPr/>
          <p:nvPr/>
        </p:nvSpPr>
        <p:spPr>
          <a:xfrm>
            <a:off x="9993088" y="-19049"/>
            <a:ext cx="123825" cy="119094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05267" y="6373904"/>
            <a:ext cx="1267288" cy="368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260915" y="6404383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2"/>
          <p:cNvSpPr/>
          <p:nvPr/>
        </p:nvSpPr>
        <p:spPr>
          <a:xfrm rot="-5400000" flipH="1">
            <a:off x="8957590" y="-680357"/>
            <a:ext cx="2562223" cy="3884848"/>
          </a:xfrm>
          <a:prstGeom prst="triangle">
            <a:avLst>
              <a:gd name="adj" fmla="val 0"/>
            </a:avLst>
          </a:prstGeom>
          <a:blipFill rotWithShape="0">
            <a:blip r:embed="rId3">
              <a:alphaModFix/>
            </a:blip>
            <a:tile tx="762000" ty="0" sx="100000" sy="100000" flip="none" algn="ctr"/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42462" y="6329169"/>
            <a:ext cx="1262009" cy="3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slide copy_texture option 3">
  <p:cSld name="Full slide copy_texture option 3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52867" y="6397308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43"/>
          <p:cNvSpPr/>
          <p:nvPr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43"/>
          <p:cNvSpPr txBox="1">
            <a:spLocks noGrp="1"/>
          </p:cNvSpPr>
          <p:nvPr>
            <p:ph type="body" idx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9" name="Google Shape;299;p43"/>
          <p:cNvSpPr txBox="1">
            <a:spLocks noGrp="1"/>
          </p:cNvSpPr>
          <p:nvPr>
            <p:ph type="body" idx="2"/>
          </p:nvPr>
        </p:nvSpPr>
        <p:spPr>
          <a:xfrm>
            <a:off x="306061" y="326309"/>
            <a:ext cx="7452027" cy="73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150"/>
              <a:buFont typeface="Arial"/>
              <a:buNone/>
              <a:defRPr sz="315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0" name="Google Shape;300;p43"/>
          <p:cNvSpPr txBox="1">
            <a:spLocks noGrp="1"/>
          </p:cNvSpPr>
          <p:nvPr>
            <p:ph type="body" idx="3"/>
          </p:nvPr>
        </p:nvSpPr>
        <p:spPr>
          <a:xfrm>
            <a:off x="306063" y="1729727"/>
            <a:ext cx="1080961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1" name="Google Shape;301;p43"/>
          <p:cNvSpPr txBox="1">
            <a:spLocks noGrp="1"/>
          </p:cNvSpPr>
          <p:nvPr>
            <p:ph type="body" idx="4"/>
          </p:nvPr>
        </p:nvSpPr>
        <p:spPr>
          <a:xfrm>
            <a:off x="300211" y="2097683"/>
            <a:ext cx="10815464" cy="385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302" name="Google Shape;302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05267" y="6373904"/>
            <a:ext cx="1267288" cy="368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260915" y="6404383"/>
            <a:ext cx="1267288" cy="36873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43"/>
          <p:cNvSpPr/>
          <p:nvPr/>
        </p:nvSpPr>
        <p:spPr>
          <a:xfrm rot="5400000" flipH="1">
            <a:off x="558815" y="4317985"/>
            <a:ext cx="2000250" cy="3117884"/>
          </a:xfrm>
          <a:prstGeom prst="triangle">
            <a:avLst>
              <a:gd name="adj" fmla="val 0"/>
            </a:avLst>
          </a:prstGeom>
          <a:blipFill rotWithShape="0">
            <a:blip r:embed="rId3">
              <a:alphaModFix/>
            </a:blip>
            <a:tile tx="762008" ty="0" sx="50000" sy="50000" flip="none" algn="r"/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43"/>
          <p:cNvSpPr/>
          <p:nvPr/>
        </p:nvSpPr>
        <p:spPr>
          <a:xfrm flipH="1">
            <a:off x="2" y="4876800"/>
            <a:ext cx="1176335" cy="1962472"/>
          </a:xfrm>
          <a:custGeom>
            <a:avLst/>
            <a:gdLst/>
            <a:ahLst/>
            <a:cxnLst/>
            <a:rect l="l" t="t" r="r" b="b"/>
            <a:pathLst>
              <a:path w="1711036" h="9592694" extrusionOk="0">
                <a:moveTo>
                  <a:pt x="0" y="3742485"/>
                </a:moveTo>
                <a:lnTo>
                  <a:pt x="1691986" y="0"/>
                </a:lnTo>
                <a:lnTo>
                  <a:pt x="1711036" y="9509516"/>
                </a:lnTo>
                <a:lnTo>
                  <a:pt x="1701511" y="9592694"/>
                </a:lnTo>
                <a:lnTo>
                  <a:pt x="0" y="3742485"/>
                </a:lnTo>
                <a:close/>
              </a:path>
            </a:pathLst>
          </a:custGeom>
          <a:solidFill>
            <a:srgbClr val="006CAB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6" name="Google Shape;306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42462" y="6329169"/>
            <a:ext cx="1262009" cy="3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3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57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 descr="PPT templates-1-widescreen-FINAL.jp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5" y="0"/>
            <a:ext cx="1218141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7823200" y="333375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IE Seminar Series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61" y="4"/>
            <a:ext cx="121792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 txBox="1"/>
          <p:nvPr/>
        </p:nvSpPr>
        <p:spPr>
          <a:xfrm>
            <a:off x="2831637" y="44625"/>
            <a:ext cx="1728192" cy="576064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</a:pPr>
            <a:r>
              <a:rPr lang="en-AU" sz="2700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rPr>
              <a:t>Table</a:t>
            </a:r>
            <a:endParaRPr sz="27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176" name="Google Shape;176;p26" descr="Related 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" y="404664"/>
            <a:ext cx="2831637" cy="93610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5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2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4"/>
          <p:cNvSpPr txBox="1">
            <a:spLocks noGrp="1"/>
          </p:cNvSpPr>
          <p:nvPr>
            <p:ph type="body" idx="1"/>
          </p:nvPr>
        </p:nvSpPr>
        <p:spPr>
          <a:xfrm>
            <a:off x="1944314" y="784486"/>
            <a:ext cx="7451725" cy="34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AU"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http://www.dosewise.tk</a:t>
            </a:r>
            <a:endParaRPr/>
          </a:p>
        </p:txBody>
      </p:sp>
      <p:sp>
        <p:nvSpPr>
          <p:cNvPr id="312" name="Google Shape;312;p44"/>
          <p:cNvSpPr txBox="1">
            <a:spLocks noGrp="1"/>
          </p:cNvSpPr>
          <p:nvPr>
            <p:ph type="body" idx="2"/>
          </p:nvPr>
        </p:nvSpPr>
        <p:spPr>
          <a:xfrm>
            <a:off x="1944163" y="311846"/>
            <a:ext cx="7452027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-AU"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Harmful Substances, DoseWise, TP104</a:t>
            </a:r>
            <a:endParaRPr/>
          </a:p>
        </p:txBody>
      </p:sp>
      <p:sp>
        <p:nvSpPr>
          <p:cNvPr id="313" name="Google Shape;313;p44"/>
          <p:cNvSpPr txBox="1">
            <a:spLocks noGrp="1"/>
          </p:cNvSpPr>
          <p:nvPr>
            <p:ph type="body" idx="3"/>
          </p:nvPr>
        </p:nvSpPr>
        <p:spPr>
          <a:xfrm>
            <a:off x="1944314" y="1124745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AU"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Topic : Harmful Substances (tobacco, alcohol, drugs)</a:t>
            </a:r>
            <a:endParaRPr/>
          </a:p>
        </p:txBody>
      </p:sp>
      <p:sp>
        <p:nvSpPr>
          <p:cNvPr id="314" name="Google Shape;314;p44"/>
          <p:cNvSpPr txBox="1">
            <a:spLocks noGrp="1"/>
          </p:cNvSpPr>
          <p:nvPr>
            <p:ph type="body" idx="4"/>
          </p:nvPr>
        </p:nvSpPr>
        <p:spPr>
          <a:xfrm>
            <a:off x="3279651" y="2274470"/>
            <a:ext cx="7451725" cy="56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AU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DoseWise : </a:t>
            </a:r>
            <a:r>
              <a:rPr lang="en-AU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Managing your Prescriptions Wisely</a:t>
            </a:r>
            <a:endParaRPr/>
          </a:p>
          <a:p>
            <a:pPr marL="257175" marR="0" lvl="0" indent="-16192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44"/>
          <p:cNvSpPr txBox="1">
            <a:spLocks noGrp="1"/>
          </p:cNvSpPr>
          <p:nvPr>
            <p:ph type="body" idx="5"/>
          </p:nvPr>
        </p:nvSpPr>
        <p:spPr>
          <a:xfrm>
            <a:off x="392410" y="683323"/>
            <a:ext cx="1379299" cy="84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AU" sz="5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11</a:t>
            </a:r>
            <a:endParaRPr/>
          </a:p>
        </p:txBody>
      </p:sp>
      <p:sp>
        <p:nvSpPr>
          <p:cNvPr id="316" name="Google Shape;316;p44"/>
          <p:cNvSpPr txBox="1">
            <a:spLocks noGrp="1"/>
          </p:cNvSpPr>
          <p:nvPr>
            <p:ph type="body" idx="6"/>
          </p:nvPr>
        </p:nvSpPr>
        <p:spPr>
          <a:xfrm>
            <a:off x="300211" y="311846"/>
            <a:ext cx="1563699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-AU"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TABLE</a:t>
            </a:r>
            <a:endParaRPr/>
          </a:p>
        </p:txBody>
      </p:sp>
      <p:pic>
        <p:nvPicPr>
          <p:cNvPr id="317" name="Google Shape;317;p44" descr="https://lh5.googleusercontent.com/9aEXBwOWLz63y9XBSFMWKPXsfw2BhZsdLviUpz1YJDXjLevXYXvaP9IE95VnLfKbGSIkDEVbhlTQ3cTcVEL6UfdBknzTX9cIAoRc7ALgqR2msf9AFg8OQXqXZIQS-S6WOEM48wHrTSY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0212" y="1526392"/>
            <a:ext cx="2982132" cy="1902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4" descr="A screenshot of a cell phone&#10;&#10;Description generated with high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81021" y="3040971"/>
            <a:ext cx="4029957" cy="3032543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4"/>
          <p:cNvSpPr txBox="1"/>
          <p:nvPr/>
        </p:nvSpPr>
        <p:spPr>
          <a:xfrm>
            <a:off x="3265993" y="5733255"/>
            <a:ext cx="566001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“A Digital Blister Pack to manage prescriptions through an App”</a:t>
            </a:r>
            <a:endParaRPr/>
          </a:p>
        </p:txBody>
      </p:sp>
      <p:pic>
        <p:nvPicPr>
          <p:cNvPr id="320" name="Google Shape;320;p44" descr="A picture containing electronics&#10;&#10;Description generated with high confidenc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345985" y="1"/>
            <a:ext cx="2982132" cy="2982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5"/>
          <p:cNvSpPr txBox="1">
            <a:spLocks noGrp="1"/>
          </p:cNvSpPr>
          <p:nvPr>
            <p:ph type="body" idx="1"/>
          </p:nvPr>
        </p:nvSpPr>
        <p:spPr>
          <a:xfrm>
            <a:off x="1944314" y="784486"/>
            <a:ext cx="7451725" cy="34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AU"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http://www.dosewise.tk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26" name="Google Shape;326;p45"/>
          <p:cNvSpPr txBox="1">
            <a:spLocks noGrp="1"/>
          </p:cNvSpPr>
          <p:nvPr>
            <p:ph type="body" idx="2"/>
          </p:nvPr>
        </p:nvSpPr>
        <p:spPr>
          <a:xfrm>
            <a:off x="1944163" y="311846"/>
            <a:ext cx="7452027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-AU"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Harmful Substances, DoseWise, TP104</a:t>
            </a:r>
            <a:endParaRPr/>
          </a:p>
        </p:txBody>
      </p:sp>
      <p:sp>
        <p:nvSpPr>
          <p:cNvPr id="327" name="Google Shape;327;p45"/>
          <p:cNvSpPr txBox="1">
            <a:spLocks noGrp="1"/>
          </p:cNvSpPr>
          <p:nvPr>
            <p:ph type="body" idx="3"/>
          </p:nvPr>
        </p:nvSpPr>
        <p:spPr>
          <a:xfrm>
            <a:off x="1944314" y="1124745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AU"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Topic : Harmful Substances (tobacco, alcohol, drugs)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b="1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28" name="Google Shape;328;p45"/>
          <p:cNvSpPr txBox="1">
            <a:spLocks noGrp="1"/>
          </p:cNvSpPr>
          <p:nvPr>
            <p:ph type="body" idx="5"/>
          </p:nvPr>
        </p:nvSpPr>
        <p:spPr>
          <a:xfrm>
            <a:off x="492177" y="683323"/>
            <a:ext cx="1379299" cy="84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AU" sz="5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11</a:t>
            </a:r>
            <a:endParaRPr/>
          </a:p>
        </p:txBody>
      </p:sp>
      <p:sp>
        <p:nvSpPr>
          <p:cNvPr id="329" name="Google Shape;329;p45"/>
          <p:cNvSpPr txBox="1">
            <a:spLocks noGrp="1"/>
          </p:cNvSpPr>
          <p:nvPr>
            <p:ph type="body" idx="6"/>
          </p:nvPr>
        </p:nvSpPr>
        <p:spPr>
          <a:xfrm>
            <a:off x="300211" y="311846"/>
            <a:ext cx="1563699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b="1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30" name="Google Shape;330;p45"/>
          <p:cNvSpPr txBox="1"/>
          <p:nvPr/>
        </p:nvSpPr>
        <p:spPr>
          <a:xfrm>
            <a:off x="880834" y="1722434"/>
            <a:ext cx="8090853" cy="4401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</a:t>
            </a:r>
            <a:r>
              <a:rPr lang="en-AU" sz="20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DoseWise</a:t>
            </a:r>
            <a:r>
              <a:rPr lang="en-AU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Dose Wise is a </a:t>
            </a:r>
            <a:r>
              <a:rPr lang="en-AU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Medical Prescription Management  App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Features:</a:t>
            </a:r>
            <a:endParaRPr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AU" sz="2000" b="1" i="1" dirty="0">
                <a:solidFill>
                  <a:schemeClr val="dk1"/>
                </a:solidFill>
              </a:rPr>
              <a:t>S</a:t>
            </a:r>
            <a:r>
              <a:rPr lang="en-AU" sz="2000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chedule multiple prescription</a:t>
            </a:r>
            <a:r>
              <a:rPr lang="en-A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intakes </a:t>
            </a:r>
            <a:endParaRPr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AU" sz="2000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Remind</a:t>
            </a:r>
            <a:r>
              <a:rPr lang="en-A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users to take their medication</a:t>
            </a:r>
            <a:endParaRPr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AU" sz="2000" dirty="0">
                <a:solidFill>
                  <a:schemeClr val="dk1"/>
                </a:solidFill>
              </a:rPr>
              <a:t>L</a:t>
            </a:r>
            <a:r>
              <a:rPr lang="en-A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aunch </a:t>
            </a:r>
            <a:r>
              <a:rPr lang="en-AU" sz="2000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Quizzes</a:t>
            </a:r>
            <a:r>
              <a:rPr lang="en-A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check user condition</a:t>
            </a: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A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Send </a:t>
            </a:r>
            <a:r>
              <a:rPr lang="en-AU" sz="2000" b="1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notifications to nominated person </a:t>
            </a:r>
            <a:r>
              <a:rPr lang="en-A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case of emergency</a:t>
            </a:r>
            <a:endParaRPr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n-A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 Drug Information &amp; </a:t>
            </a:r>
            <a:r>
              <a:rPr lang="en-AU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Visualized </a:t>
            </a:r>
            <a:r>
              <a:rPr lang="en-AU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Knowledge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45" descr="http://18.188.40.25/wp-admin/admin-ajax.php?action=imgedit-preview&amp;_ajax_nonce=820016a10c&amp;postid=72&amp;rand=89019"/>
          <p:cNvSpPr/>
          <p:nvPr/>
        </p:nvSpPr>
        <p:spPr>
          <a:xfrm>
            <a:off x="5943600" y="3276600"/>
            <a:ext cx="4301142" cy="430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45" descr="http://18.188.40.25/wp-admin/admin-ajax.php?action=imgedit-preview&amp;_ajax_nonce=964440c222&amp;postid=93&amp;rand=53514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3" name="Google Shape;333;p45" descr="A hand holding a cellphone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0814" y="2470512"/>
            <a:ext cx="2536981" cy="1813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45" descr="A screenshot of a cell phone&#10;&#10;Description generated with very high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55623" y="2528522"/>
            <a:ext cx="1585724" cy="2733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5" descr="A picture containing electronics&#10;&#10;Description generated with high confidenc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345985" y="1"/>
            <a:ext cx="2982132" cy="2982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6"/>
          <p:cNvSpPr txBox="1">
            <a:spLocks noGrp="1"/>
          </p:cNvSpPr>
          <p:nvPr>
            <p:ph type="body" idx="1"/>
          </p:nvPr>
        </p:nvSpPr>
        <p:spPr>
          <a:xfrm>
            <a:off x="1944314" y="784486"/>
            <a:ext cx="7451725" cy="34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AU"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http://www.dosewise.tk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41" name="Google Shape;341;p46"/>
          <p:cNvSpPr txBox="1">
            <a:spLocks noGrp="1"/>
          </p:cNvSpPr>
          <p:nvPr>
            <p:ph type="body" idx="2"/>
          </p:nvPr>
        </p:nvSpPr>
        <p:spPr>
          <a:xfrm>
            <a:off x="1944163" y="311846"/>
            <a:ext cx="7452027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-AU"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Harmful Substances, DoseWise, TP104</a:t>
            </a:r>
            <a:endParaRPr/>
          </a:p>
        </p:txBody>
      </p:sp>
      <p:sp>
        <p:nvSpPr>
          <p:cNvPr id="342" name="Google Shape;342;p46"/>
          <p:cNvSpPr txBox="1">
            <a:spLocks noGrp="1"/>
          </p:cNvSpPr>
          <p:nvPr>
            <p:ph type="body" idx="3"/>
          </p:nvPr>
        </p:nvSpPr>
        <p:spPr>
          <a:xfrm>
            <a:off x="1944314" y="1124745"/>
            <a:ext cx="7451725" cy="401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AU" sz="15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Topic : Harmful Substances (tobacco, alcohol, drugs)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b="1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43" name="Google Shape;343;p46"/>
          <p:cNvSpPr txBox="1">
            <a:spLocks noGrp="1"/>
          </p:cNvSpPr>
          <p:nvPr>
            <p:ph type="body" idx="5"/>
          </p:nvPr>
        </p:nvSpPr>
        <p:spPr>
          <a:xfrm>
            <a:off x="492177" y="683323"/>
            <a:ext cx="1379299" cy="84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AU" sz="5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11</a:t>
            </a:r>
            <a:endParaRPr/>
          </a:p>
        </p:txBody>
      </p:sp>
      <p:sp>
        <p:nvSpPr>
          <p:cNvPr id="344" name="Google Shape;344;p46"/>
          <p:cNvSpPr txBox="1">
            <a:spLocks noGrp="1"/>
          </p:cNvSpPr>
          <p:nvPr>
            <p:ph type="body" idx="6"/>
          </p:nvPr>
        </p:nvSpPr>
        <p:spPr>
          <a:xfrm>
            <a:off x="300211" y="311846"/>
            <a:ext cx="1563699" cy="46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b="1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45" name="Google Shape;345;p46"/>
          <p:cNvSpPr txBox="1"/>
          <p:nvPr/>
        </p:nvSpPr>
        <p:spPr>
          <a:xfrm>
            <a:off x="2845893" y="1940490"/>
            <a:ext cx="551759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TEAM BEHIND </a:t>
            </a:r>
            <a:r>
              <a:rPr lang="en-AU" sz="2400" b="1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DOSEWISE</a:t>
            </a:r>
            <a:endParaRPr/>
          </a:p>
        </p:txBody>
      </p:sp>
      <p:pic>
        <p:nvPicPr>
          <p:cNvPr id="346" name="Google Shape;346;p46" descr="A picture containing electronics&#10;&#10;Description generated with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45985" y="1"/>
            <a:ext cx="2982132" cy="2982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46" descr="A group of people sitting at a table with a computer&#10;&#10;Description generated with very high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2537939"/>
            <a:ext cx="6002215" cy="3376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4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49816" y="3261047"/>
            <a:ext cx="4987236" cy="3596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Image Deck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2M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Custom Design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Image Deck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</Words>
  <Application>Microsoft Macintosh PowerPoint</Application>
  <PresentationFormat>Widescreen</PresentationFormat>
  <Paragraphs>41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Calibri</vt:lpstr>
      <vt:lpstr>Arial</vt:lpstr>
      <vt:lpstr>Arial Narrow</vt:lpstr>
      <vt:lpstr>Noto Sans Symbols</vt:lpstr>
      <vt:lpstr>1_Image Deck</vt:lpstr>
      <vt:lpstr>Theme2M</vt:lpstr>
      <vt:lpstr>2_Custom Design</vt:lpstr>
      <vt:lpstr>Image Deck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</cp:revision>
  <dcterms:modified xsi:type="dcterms:W3CDTF">2018-10-07T23:52:36Z</dcterms:modified>
</cp:coreProperties>
</file>